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Relationships xmlns="http://schemas.openxmlformats.org/package/2006/relationships"><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 Id="rId5" Type="http://schemas.openxmlformats.org/officeDocument/2006/relationships/custom-properties" Target="docProps/custom.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firstSlideNum="1" saveSubsetFonts="1">
  <p:sldMasterIdLst>
    <p:sldMasterId id="2147483660" r:id="rId2"/>
  </p:sldMasterIdLst>
  <p:notesMasterIdLst>
    <p:notesMasterId r:id="rId3"/>
  </p:notesMasterIdLst>
  <p:sldIdLst>
    <p:sldId id="256" r:id="rId4"/>
  </p:sldIdLst>
  <p:sldSz cx="6858000" cy="9906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64"/>
    <p:restoredTop sz="94660"/>
  </p:normalViewPr>
  <p:slideViewPr>
    <p:cSldViewPr>
      <p:cViewPr varScale="1">
        <p:scale>
          <a:sx n="79" d="100"/>
          <a:sy n="79" d="100"/>
        </p:scale>
        <p:origin x="-3102" y="-84"/>
      </p:cViewPr>
      <p:guideLst>
        <p:guide orient="horz" pos="1620"/>
        <p:guide pos="2880"/>
      </p:guideLst>
    </p:cSldViewPr>
  </p:slideViewPr>
  <p:notesTextViewPr>
    <p:cViewPr>
      <p:scale>
        <a:sx n="1" d="1"/>
        <a:sy n="1" d="1"/>
      </p:scale>
      <p:origin x="0" y="0"/>
    </p:cViewPr>
  </p:notesTextViewPr>
  <p:gridSpacing cx="36004" cy="36004"/>
</p:viewPr>
</file>

<file path=ppt/_rels/presentation.xml.rels><?xml version="1.0" encoding="UTF-8"?><Relationships xmlns="http://schemas.openxmlformats.org/package/2006/relationships"><Relationship Id="rId1" Type="http://schemas.openxmlformats.org/officeDocument/2006/relationships/theme" Target="theme/theme1.xml" /><Relationship Id="rId2" Type="http://schemas.openxmlformats.org/officeDocument/2006/relationships/slideMaster" Target="slideMasters/slideMaster1.xml" /><Relationship Id="rId3" Type="http://schemas.openxmlformats.org/officeDocument/2006/relationships/notesMaster" Target="notesMasters/notesMaster1.xml" /><Relationship Id="rId4" Type="http://schemas.openxmlformats.org/officeDocument/2006/relationships/slide" Target="slides/slide1.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notesMasters/_rels/notesMaster1.xml.rels><?xml version="1.0" encoding="UTF-8"?><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D06EA9-14B5-4F31-95CC-6AD91D20700D}" type="datetimeFigureOut">
              <a:rPr kumimoji="1" lang="ja-JP" altLang="en-US" smtClean="0"/>
              <a:t>2015/2/5</a:t>
            </a:fld>
            <a:endParaRPr kumimoji="1" lang="ja-JP" altLang="en-US"/>
          </a:p>
        </p:txBody>
      </p:sp>
      <p:sp>
        <p:nvSpPr>
          <p:cNvPr id="1102" name="スライド イメージ プレースホルダー 3"/>
          <p:cNvSpPr>
            <a:spLocks noGrp="1" noRot="1" noChangeAspect="1"/>
          </p:cNvSpPr>
          <p:nvPr>
            <p:ph type="sldImg" idx="2"/>
          </p:nvPr>
        </p:nvSpPr>
        <p:spPr>
          <a:xfrm>
            <a:off x="2242039" y="685800"/>
            <a:ext cx="2373924"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04"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031" name="タイトル 1"/>
          <p:cNvSpPr>
            <a:spLocks noGrp="1"/>
          </p:cNvSpPr>
          <p:nvPr>
            <p:ph type="ctrTitle"/>
          </p:nvPr>
        </p:nvSpPr>
        <p:spPr>
          <a:xfrm>
            <a:off x="342900" y="2387382"/>
            <a:ext cx="6172200" cy="1941549"/>
          </a:xfrm>
        </p:spPr>
        <p:txBody>
          <a:bodyPr/>
          <a:lstStyle>
            <a:lvl1pPr>
              <a:defRPr b="0"/>
            </a:lvl1pPr>
          </a:lstStyle>
          <a:p>
            <a:r>
              <a:rPr kumimoji="1" lang="ja-JP" altLang="en-US" smtClean="0"/>
              <a:t>マスター タイトルの書式設定</a:t>
            </a:r>
            <a:endParaRPr kumimoji="1" lang="ja-JP" altLang="en-US" dirty="0"/>
          </a:p>
        </p:txBody>
      </p:sp>
      <p:sp>
        <p:nvSpPr>
          <p:cNvPr id="1032" name="サブタイトル 2"/>
          <p:cNvSpPr>
            <a:spLocks noGrp="1"/>
          </p:cNvSpPr>
          <p:nvPr>
            <p:ph type="subTitle" idx="1"/>
          </p:nvPr>
        </p:nvSpPr>
        <p:spPr>
          <a:xfrm>
            <a:off x="342900" y="4467613"/>
            <a:ext cx="6172200" cy="3328369"/>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dirty="0"/>
          </a:p>
        </p:txBody>
      </p:sp>
      <p:sp>
        <p:nvSpPr>
          <p:cNvPr id="1033"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34" name="フッター プレースホルダー 4"/>
          <p:cNvSpPr>
            <a:spLocks noGrp="1"/>
          </p:cNvSpPr>
          <p:nvPr>
            <p:ph type="ftr" sz="quarter" idx="11"/>
          </p:nvPr>
        </p:nvSpPr>
        <p:spPr/>
        <p:txBody>
          <a:bodyPr/>
          <a:lstStyle/>
          <a:p>
            <a:endParaRPr kumimoji="1" lang="ja-JP" altLang="en-US"/>
          </a:p>
        </p:txBody>
      </p:sp>
      <p:sp>
        <p:nvSpPr>
          <p:cNvPr id="1035"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0"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89" name="縦書きテキスト プレースホルダー 2"/>
          <p:cNvSpPr>
            <a:spLocks noGrp="1"/>
          </p:cNvSpPr>
          <p:nvPr>
            <p:ph type="body" orient="vert" idx="1"/>
          </p:nvPr>
        </p:nvSpPr>
        <p:spPr>
          <a:xfrm>
            <a:off x="342900" y="2508730"/>
            <a:ext cx="6172200" cy="611934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90"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91" name="フッター プレースホルダー 4"/>
          <p:cNvSpPr>
            <a:spLocks noGrp="1"/>
          </p:cNvSpPr>
          <p:nvPr>
            <p:ph type="ftr" sz="quarter" idx="11"/>
          </p:nvPr>
        </p:nvSpPr>
        <p:spPr/>
        <p:txBody>
          <a:bodyPr/>
          <a:lstStyle/>
          <a:p>
            <a:endParaRPr kumimoji="1" lang="ja-JP" altLang="en-US"/>
          </a:p>
        </p:txBody>
      </p:sp>
      <p:sp>
        <p:nvSpPr>
          <p:cNvPr id="1092"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0" name=""/>
        <p:cNvGrpSpPr/>
        <p:nvPr/>
      </p:nvGrpSpPr>
      <p:grpSpPr>
        <a:xfrm>
          <a:off x="0" y="0"/>
          <a:ext cx="0" cy="0"/>
          <a:chOff x="0" y="0"/>
          <a:chExt cx="0" cy="0"/>
        </a:xfrm>
      </p:grpSpPr>
      <p:sp>
        <p:nvSpPr>
          <p:cNvPr id="1094" name="縦書きタイトル 1"/>
          <p:cNvSpPr>
            <a:spLocks noGrp="1"/>
          </p:cNvSpPr>
          <p:nvPr>
            <p:ph type="title" orient="vert"/>
          </p:nvPr>
        </p:nvSpPr>
        <p:spPr>
          <a:xfrm>
            <a:off x="4972051" y="396700"/>
            <a:ext cx="1543051" cy="8231375"/>
          </a:xfrm>
        </p:spPr>
        <p:txBody>
          <a:bodyPr vert="eaVert"/>
          <a:lstStyle/>
          <a:p>
            <a:r>
              <a:rPr kumimoji="1" lang="ja-JP" altLang="en-US" smtClean="0"/>
              <a:t>マスター タイトルの書式設定</a:t>
            </a:r>
            <a:endParaRPr kumimoji="1" lang="ja-JP" altLang="en-US" dirty="0"/>
          </a:p>
        </p:txBody>
      </p:sp>
      <p:sp>
        <p:nvSpPr>
          <p:cNvPr id="1095" name="縦書きテキスト プレースホルダー 2"/>
          <p:cNvSpPr>
            <a:spLocks noGrp="1"/>
          </p:cNvSpPr>
          <p:nvPr>
            <p:ph type="body" orient="vert" idx="1"/>
          </p:nvPr>
        </p:nvSpPr>
        <p:spPr>
          <a:xfrm>
            <a:off x="342900" y="396700"/>
            <a:ext cx="4514851" cy="823137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96"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dirty="0"/>
          </a:p>
        </p:txBody>
      </p:sp>
      <p:sp>
        <p:nvSpPr>
          <p:cNvPr id="1097" name="フッター プレースホルダー 4"/>
          <p:cNvSpPr>
            <a:spLocks noGrp="1"/>
          </p:cNvSpPr>
          <p:nvPr>
            <p:ph type="ftr" sz="quarter" idx="11"/>
          </p:nvPr>
        </p:nvSpPr>
        <p:spPr/>
        <p:txBody>
          <a:bodyPr/>
          <a:lstStyle/>
          <a:p>
            <a:endParaRPr kumimoji="1" lang="ja-JP" altLang="en-US"/>
          </a:p>
        </p:txBody>
      </p:sp>
      <p:sp>
        <p:nvSpPr>
          <p:cNvPr id="1098"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1038" name="コンテンツ プレースホルダー 2"/>
          <p:cNvSpPr>
            <a:spLocks noGrp="1"/>
          </p:cNvSpPr>
          <p:nvPr>
            <p:ph idx="1"/>
          </p:nvPr>
        </p:nvSpPr>
        <p:spPr>
          <a:xfrm>
            <a:off x="342900" y="2508730"/>
            <a:ext cx="6172200" cy="6184156"/>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39" name="日付プレースホルダー 3"/>
          <p:cNvSpPr>
            <a:spLocks noGrp="1"/>
          </p:cNvSpPr>
          <p:nvPr>
            <p:ph type="dt" sz="half" idx="10"/>
          </p:nvPr>
        </p:nvSpPr>
        <p:spPr/>
        <p:txBody>
          <a:bodyPr/>
          <a:lstStyle>
            <a:lvl1pPr>
              <a:defRPr>
                <a:solidFill>
                  <a:schemeClr val="tx1"/>
                </a:solidFill>
              </a:defRPr>
            </a:lvl1pPr>
          </a:lstStyle>
          <a:p>
            <a:fld id="{3E220A51-F8EA-429A-8E6F-F02BE74E28F7}" type="datetimeFigureOut">
              <a:rPr lang="ja-JP" altLang="en-US" smtClean="0"/>
              <a:pPr/>
              <a:t>2015/3/10</a:t>
            </a:fld>
            <a:endParaRPr lang="ja-JP" altLang="en-US" dirty="0"/>
          </a:p>
        </p:txBody>
      </p:sp>
      <p:sp>
        <p:nvSpPr>
          <p:cNvPr id="1040" name="フッター プレースホルダー 4"/>
          <p:cNvSpPr>
            <a:spLocks noGrp="1"/>
          </p:cNvSpPr>
          <p:nvPr>
            <p:ph type="ftr" sz="quarter" idx="11"/>
          </p:nvPr>
        </p:nvSpPr>
        <p:spPr/>
        <p:txBody>
          <a:bodyPr/>
          <a:lstStyle>
            <a:lvl1pPr>
              <a:defRPr>
                <a:solidFill>
                  <a:schemeClr val="tx1"/>
                </a:solidFill>
              </a:defRPr>
            </a:lvl1pPr>
          </a:lstStyle>
          <a:p>
            <a:endParaRPr lang="ja-JP" altLang="en-US" dirty="0"/>
          </a:p>
        </p:txBody>
      </p:sp>
      <p:sp>
        <p:nvSpPr>
          <p:cNvPr id="1041" name="スライド番号プレースホルダー 5"/>
          <p:cNvSpPr>
            <a:spLocks noGrp="1"/>
          </p:cNvSpPr>
          <p:nvPr>
            <p:ph type="sldNum" sz="quarter" idx="12"/>
          </p:nvPr>
        </p:nvSpPr>
        <p:spPr/>
        <p:txBody>
          <a:bodyPr/>
          <a:lstStyle>
            <a:lvl1pPr>
              <a:defRPr>
                <a:solidFill>
                  <a:schemeClr val="tx1"/>
                </a:solidFill>
              </a:defRPr>
            </a:lvl1pPr>
          </a:lstStyle>
          <a:p>
            <a:fld id="{2C9400E4-C46D-48FA-AEA0-ED136F70A0E5}"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043" name="タイトル 1"/>
          <p:cNvSpPr>
            <a:spLocks noGrp="1"/>
          </p:cNvSpPr>
          <p:nvPr>
            <p:ph type="title"/>
          </p:nvPr>
        </p:nvSpPr>
        <p:spPr>
          <a:xfrm>
            <a:off x="342900" y="4259590"/>
            <a:ext cx="6172200" cy="1525502"/>
          </a:xfrm>
        </p:spPr>
        <p:txBody>
          <a:bodyPr anchor="t"/>
          <a:lstStyle>
            <a:lvl1pPr algn="ctr">
              <a:defRPr sz="4000" b="0" cap="all"/>
            </a:lvl1pPr>
          </a:lstStyle>
          <a:p>
            <a:r>
              <a:rPr kumimoji="1" lang="ja-JP" altLang="en-US" smtClean="0"/>
              <a:t>マスター タイトルの書式設定</a:t>
            </a:r>
            <a:endParaRPr kumimoji="1" lang="ja-JP" altLang="en-US" dirty="0"/>
          </a:p>
        </p:txBody>
      </p:sp>
      <p:sp>
        <p:nvSpPr>
          <p:cNvPr id="1044" name="テキスト プレースホルダー 2"/>
          <p:cNvSpPr>
            <a:spLocks noGrp="1"/>
          </p:cNvSpPr>
          <p:nvPr>
            <p:ph type="body" idx="1"/>
          </p:nvPr>
        </p:nvSpPr>
        <p:spPr>
          <a:xfrm>
            <a:off x="342900" y="1711305"/>
            <a:ext cx="6172200" cy="2548285"/>
          </a:xfrm>
        </p:spPr>
        <p:txBody>
          <a:bodyPr anchor="b"/>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1045"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46" name="フッター プレースホルダー 4"/>
          <p:cNvSpPr>
            <a:spLocks noGrp="1"/>
          </p:cNvSpPr>
          <p:nvPr>
            <p:ph type="ftr" sz="quarter" idx="11"/>
          </p:nvPr>
        </p:nvSpPr>
        <p:spPr/>
        <p:txBody>
          <a:bodyPr/>
          <a:lstStyle/>
          <a:p>
            <a:endParaRPr kumimoji="1" lang="ja-JP" altLang="en-US"/>
          </a:p>
        </p:txBody>
      </p:sp>
      <p:sp>
        <p:nvSpPr>
          <p:cNvPr id="1047"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50" name="コンテンツ プレースホルダー 2"/>
          <p:cNvSpPr>
            <a:spLocks noGrp="1"/>
          </p:cNvSpPr>
          <p:nvPr>
            <p:ph sz="half" idx="1"/>
          </p:nvPr>
        </p:nvSpPr>
        <p:spPr>
          <a:xfrm>
            <a:off x="342900" y="2508732"/>
            <a:ext cx="2978088" cy="611934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1" name="コンテンツ プレースホルダー 3"/>
          <p:cNvSpPr>
            <a:spLocks noGrp="1"/>
          </p:cNvSpPr>
          <p:nvPr>
            <p:ph sz="half" idx="2"/>
          </p:nvPr>
        </p:nvSpPr>
        <p:spPr>
          <a:xfrm>
            <a:off x="3510009" y="2508732"/>
            <a:ext cx="3005091" cy="611934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2" name="日付プレースホルダー 4"/>
          <p:cNvSpPr>
            <a:spLocks noGrp="1"/>
          </p:cNvSpPr>
          <p:nvPr>
            <p:ph type="dt" sz="half" idx="10"/>
          </p:nvPr>
        </p:nvSpPr>
        <p:spPr/>
        <p:txBody>
          <a:bodyPr/>
          <a:lstStyle/>
          <a:p>
            <a:fld id="{3E220A51-F8EA-429A-8E6F-F02BE74E28F7}" type="datetimeFigureOut">
              <a:rPr kumimoji="1" lang="ja-JP" altLang="en-US" smtClean="0"/>
              <a:t>2015/6/24</a:t>
            </a:fld>
            <a:endParaRPr kumimoji="1" lang="ja-JP" altLang="en-US" dirty="0"/>
          </a:p>
        </p:txBody>
      </p:sp>
      <p:sp>
        <p:nvSpPr>
          <p:cNvPr id="1053" name="フッター プレースホルダー 5"/>
          <p:cNvSpPr>
            <a:spLocks noGrp="1"/>
          </p:cNvSpPr>
          <p:nvPr>
            <p:ph type="ftr" sz="quarter" idx="11"/>
          </p:nvPr>
        </p:nvSpPr>
        <p:spPr/>
        <p:txBody>
          <a:bodyPr/>
          <a:lstStyle/>
          <a:p>
            <a:endParaRPr kumimoji="1" lang="ja-JP" altLang="en-US"/>
          </a:p>
        </p:txBody>
      </p:sp>
      <p:sp>
        <p:nvSpPr>
          <p:cNvPr id="1054"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dirty="0"/>
          </a:p>
        </p:txBody>
      </p:sp>
      <p:sp>
        <p:nvSpPr>
          <p:cNvPr id="1057" name="テキスト プレースホルダー 2"/>
          <p:cNvSpPr>
            <a:spLocks noGrp="1"/>
          </p:cNvSpPr>
          <p:nvPr>
            <p:ph type="body" idx="1"/>
          </p:nvPr>
        </p:nvSpPr>
        <p:spPr>
          <a:xfrm>
            <a:off x="342900" y="2217386"/>
            <a:ext cx="2978088" cy="92410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1058" name="コンテンツ プレースホルダー 3"/>
          <p:cNvSpPr>
            <a:spLocks noGrp="1"/>
          </p:cNvSpPr>
          <p:nvPr>
            <p:ph sz="half" idx="2"/>
          </p:nvPr>
        </p:nvSpPr>
        <p:spPr>
          <a:xfrm>
            <a:off x="342900" y="3141486"/>
            <a:ext cx="2978088" cy="5486589"/>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9" name="テキスト プレースホルダー 4"/>
          <p:cNvSpPr>
            <a:spLocks noGrp="1"/>
          </p:cNvSpPr>
          <p:nvPr>
            <p:ph type="body" sz="quarter" idx="3"/>
          </p:nvPr>
        </p:nvSpPr>
        <p:spPr>
          <a:xfrm>
            <a:off x="3537012" y="2217386"/>
            <a:ext cx="2978088" cy="92410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1060" name="コンテンツ プレースホルダー 5"/>
          <p:cNvSpPr>
            <a:spLocks noGrp="1"/>
          </p:cNvSpPr>
          <p:nvPr>
            <p:ph sz="quarter" idx="4"/>
          </p:nvPr>
        </p:nvSpPr>
        <p:spPr>
          <a:xfrm>
            <a:off x="3537012" y="3141486"/>
            <a:ext cx="2978088" cy="5486589"/>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61" name="日付プレースホルダー 6"/>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62" name="フッター プレースホルダー 7"/>
          <p:cNvSpPr>
            <a:spLocks noGrp="1"/>
          </p:cNvSpPr>
          <p:nvPr>
            <p:ph type="ftr" sz="quarter" idx="11"/>
          </p:nvPr>
        </p:nvSpPr>
        <p:spPr/>
        <p:txBody>
          <a:bodyPr/>
          <a:lstStyle/>
          <a:p>
            <a:endParaRPr kumimoji="1" lang="ja-JP" altLang="en-US"/>
          </a:p>
        </p:txBody>
      </p:sp>
      <p:sp>
        <p:nvSpPr>
          <p:cNvPr id="1063" name="スライド番号プレースホルダー 8"/>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66" name="日付プレースホルダー 2"/>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67" name="フッター プレースホルダー 3"/>
          <p:cNvSpPr>
            <a:spLocks noGrp="1"/>
          </p:cNvSpPr>
          <p:nvPr>
            <p:ph type="ftr" sz="quarter" idx="11"/>
          </p:nvPr>
        </p:nvSpPr>
        <p:spPr/>
        <p:txBody>
          <a:bodyPr/>
          <a:lstStyle/>
          <a:p>
            <a:endParaRPr kumimoji="1" lang="ja-JP" altLang="en-US"/>
          </a:p>
        </p:txBody>
      </p:sp>
      <p:sp>
        <p:nvSpPr>
          <p:cNvPr id="1068" name="スライド番号プレースホルダー 4"/>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070" name="日付プレースホルダー 1"/>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71" name="フッター プレースホルダー 2"/>
          <p:cNvSpPr>
            <a:spLocks noGrp="1"/>
          </p:cNvSpPr>
          <p:nvPr>
            <p:ph type="ftr" sz="quarter" idx="11"/>
          </p:nvPr>
        </p:nvSpPr>
        <p:spPr/>
        <p:txBody>
          <a:bodyPr/>
          <a:lstStyle/>
          <a:p>
            <a:endParaRPr kumimoji="1" lang="ja-JP" altLang="en-US"/>
          </a:p>
        </p:txBody>
      </p:sp>
      <p:sp>
        <p:nvSpPr>
          <p:cNvPr id="1072" name="スライド番号プレースホルダー 3"/>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0" name=""/>
        <p:cNvGrpSpPr/>
        <p:nvPr/>
      </p:nvGrpSpPr>
      <p:grpSpPr>
        <a:xfrm>
          <a:off x="0" y="0"/>
          <a:ext cx="0" cy="0"/>
          <a:chOff x="0" y="0"/>
          <a:chExt cx="0" cy="0"/>
        </a:xfrm>
      </p:grpSpPr>
      <p:sp>
        <p:nvSpPr>
          <p:cNvPr id="1074" name="タイトル 1"/>
          <p:cNvSpPr>
            <a:spLocks noGrp="1"/>
          </p:cNvSpPr>
          <p:nvPr>
            <p:ph type="title"/>
          </p:nvPr>
        </p:nvSpPr>
        <p:spPr>
          <a:xfrm>
            <a:off x="342901" y="394405"/>
            <a:ext cx="2256235" cy="1678518"/>
          </a:xfrm>
        </p:spPr>
        <p:txBody>
          <a:bodyPr anchor="b">
            <a:normAutofit/>
          </a:bodyPr>
          <a:lstStyle>
            <a:lvl1pPr algn="l">
              <a:defRPr sz="2400" b="1"/>
            </a:lvl1pPr>
          </a:lstStyle>
          <a:p>
            <a:r>
              <a:rPr kumimoji="1" lang="ja-JP" altLang="en-US" smtClean="0"/>
              <a:t>マスター タイトルの書式設定</a:t>
            </a:r>
            <a:endParaRPr kumimoji="1" lang="ja-JP" altLang="en-US" dirty="0"/>
          </a:p>
        </p:txBody>
      </p:sp>
      <p:sp>
        <p:nvSpPr>
          <p:cNvPr id="1075" name="コンテンツ プレースホルダー 2"/>
          <p:cNvSpPr>
            <a:spLocks noGrp="1"/>
          </p:cNvSpPr>
          <p:nvPr>
            <p:ph idx="1"/>
          </p:nvPr>
        </p:nvSpPr>
        <p:spPr>
          <a:xfrm>
            <a:off x="2726923" y="394408"/>
            <a:ext cx="3545579" cy="81500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76" name="テキスト プレースホルダー 3"/>
          <p:cNvSpPr>
            <a:spLocks noGrp="1"/>
          </p:cNvSpPr>
          <p:nvPr>
            <p:ph type="body" sz="half" idx="2"/>
          </p:nvPr>
        </p:nvSpPr>
        <p:spPr>
          <a:xfrm>
            <a:off x="342901" y="2456723"/>
            <a:ext cx="2256235" cy="617135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1077" name="日付プレースホルダー 4"/>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78" name="フッター プレースホルダー 5"/>
          <p:cNvSpPr>
            <a:spLocks noGrp="1"/>
          </p:cNvSpPr>
          <p:nvPr>
            <p:ph type="ftr" sz="quarter" idx="11"/>
          </p:nvPr>
        </p:nvSpPr>
        <p:spPr/>
        <p:txBody>
          <a:bodyPr/>
          <a:lstStyle/>
          <a:p>
            <a:endParaRPr kumimoji="1" lang="ja-JP" altLang="en-US"/>
          </a:p>
        </p:txBody>
      </p:sp>
      <p:sp>
        <p:nvSpPr>
          <p:cNvPr id="1079"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081" name="タイトル 1"/>
          <p:cNvSpPr>
            <a:spLocks noGrp="1"/>
          </p:cNvSpPr>
          <p:nvPr>
            <p:ph type="title"/>
          </p:nvPr>
        </p:nvSpPr>
        <p:spPr>
          <a:xfrm>
            <a:off x="1344216" y="6773203"/>
            <a:ext cx="4114800" cy="818623"/>
          </a:xfrm>
        </p:spPr>
        <p:txBody>
          <a:bodyPr anchor="b">
            <a:normAutofit/>
          </a:bodyPr>
          <a:lstStyle>
            <a:lvl1pPr algn="l">
              <a:defRPr sz="2400" b="1"/>
            </a:lvl1pPr>
          </a:lstStyle>
          <a:p>
            <a:r>
              <a:rPr kumimoji="1" lang="ja-JP" altLang="en-US" smtClean="0"/>
              <a:t>マスター タイトルの書式設定</a:t>
            </a:r>
            <a:endParaRPr kumimoji="1" lang="ja-JP" altLang="en-US" dirty="0"/>
          </a:p>
        </p:txBody>
      </p:sp>
      <p:sp>
        <p:nvSpPr>
          <p:cNvPr id="1082" name="図プレースホルダー 2"/>
          <p:cNvSpPr>
            <a:spLocks noGrp="1"/>
          </p:cNvSpPr>
          <p:nvPr>
            <p:ph type="pic" idx="1"/>
          </p:nvPr>
        </p:nvSpPr>
        <p:spPr>
          <a:xfrm>
            <a:off x="1344216" y="307151"/>
            <a:ext cx="4114800" cy="632497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dirty="0"/>
          </a:p>
        </p:txBody>
      </p:sp>
      <p:sp>
        <p:nvSpPr>
          <p:cNvPr id="1083" name="テキスト プレースホルダー 3"/>
          <p:cNvSpPr>
            <a:spLocks noGrp="1"/>
          </p:cNvSpPr>
          <p:nvPr>
            <p:ph type="body" sz="half" idx="2"/>
          </p:nvPr>
        </p:nvSpPr>
        <p:spPr>
          <a:xfrm>
            <a:off x="1344216" y="7657302"/>
            <a:ext cx="4114800" cy="9707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1084" name="日付プレースホルダー 4"/>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85" name="フッター プレースホルダー 5"/>
          <p:cNvSpPr>
            <a:spLocks noGrp="1"/>
          </p:cNvSpPr>
          <p:nvPr>
            <p:ph type="ftr" sz="quarter" idx="11"/>
          </p:nvPr>
        </p:nvSpPr>
        <p:spPr/>
        <p:txBody>
          <a:bodyPr/>
          <a:lstStyle/>
          <a:p>
            <a:endParaRPr kumimoji="1" lang="ja-JP" altLang="en-US"/>
          </a:p>
        </p:txBody>
      </p:sp>
      <p:sp>
        <p:nvSpPr>
          <p:cNvPr id="1086"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Masters/_rels/slideMaster1.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025" name="フッター プレースホルダー 4"/>
          <p:cNvSpPr>
            <a:spLocks noGrp="1"/>
          </p:cNvSpPr>
          <p:nvPr>
            <p:ph type="ftr" sz="quarter" idx="3"/>
          </p:nvPr>
        </p:nvSpPr>
        <p:spPr>
          <a:xfrm>
            <a:off x="1889829" y="9009451"/>
            <a:ext cx="3078343" cy="527404"/>
          </a:xfrm>
          <a:prstGeom prst="rect">
            <a:avLst/>
          </a:prstGeom>
        </p:spPr>
        <p:txBody>
          <a:bodyPr vert="horz" lIns="91440" tIns="45720" rIns="91440" bIns="45720" rtlCol="0" anchor="ctr"/>
          <a:lstStyle>
            <a:lvl1pPr algn="ctr">
              <a:defRPr sz="1200">
                <a:solidFill>
                  <a:schemeClr val="tx1"/>
                </a:solidFill>
                <a:latin typeface="+mn-ea"/>
                <a:ea typeface="+mn-ea"/>
              </a:defRPr>
            </a:lvl1pPr>
          </a:lstStyle>
          <a:p>
            <a:endParaRPr lang="ja-JP" altLang="en-US" dirty="0"/>
          </a:p>
        </p:txBody>
      </p:sp>
      <p:sp>
        <p:nvSpPr>
          <p:cNvPr id="1026" name="タイトル プレースホルダー 1"/>
          <p:cNvSpPr>
            <a:spLocks noGrp="1"/>
          </p:cNvSpPr>
          <p:nvPr>
            <p:ph type="title"/>
          </p:nvPr>
        </p:nvSpPr>
        <p:spPr>
          <a:xfrm>
            <a:off x="342900" y="604721"/>
            <a:ext cx="6172200" cy="1435955"/>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1027" name="テキスト プレースホルダー 2"/>
          <p:cNvSpPr>
            <a:spLocks noGrp="1"/>
          </p:cNvSpPr>
          <p:nvPr>
            <p:ph type="body" idx="1"/>
          </p:nvPr>
        </p:nvSpPr>
        <p:spPr>
          <a:xfrm>
            <a:off x="342900" y="2508730"/>
            <a:ext cx="6172200" cy="6184156"/>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en-US" altLang="ja-JP" dirty="0" smtClean="0"/>
          </a:p>
          <a:p>
            <a:pPr lvl="5"/>
            <a:r>
              <a:rPr kumimoji="1" lang="ja-JP" altLang="en-US" dirty="0" smtClean="0"/>
              <a:t>第 </a:t>
            </a:r>
            <a:r>
              <a:rPr kumimoji="1" lang="en-US" altLang="ja-JP" dirty="0" smtClean="0"/>
              <a:t>6 </a:t>
            </a:r>
            <a:r>
              <a:rPr kumimoji="1" lang="ja-JP" altLang="en-US" dirty="0" smtClean="0"/>
              <a:t>レベル</a:t>
            </a:r>
          </a:p>
          <a:p>
            <a:pPr lvl="6"/>
            <a:r>
              <a:rPr kumimoji="1" lang="ja-JP" altLang="en-US" dirty="0" smtClean="0"/>
              <a:t>第 </a:t>
            </a:r>
            <a:r>
              <a:rPr kumimoji="1" lang="en-US" altLang="ja-JP" dirty="0" smtClean="0"/>
              <a:t>7 </a:t>
            </a:r>
            <a:r>
              <a:rPr kumimoji="1" lang="ja-JP" altLang="en-US" dirty="0" smtClean="0"/>
              <a:t>レベル</a:t>
            </a:r>
          </a:p>
          <a:p>
            <a:pPr lvl="7"/>
            <a:r>
              <a:rPr kumimoji="1" lang="ja-JP" altLang="en-US" dirty="0" smtClean="0"/>
              <a:t>第 </a:t>
            </a:r>
            <a:r>
              <a:rPr kumimoji="1" lang="en-US" altLang="ja-JP" dirty="0" smtClean="0"/>
              <a:t>8 </a:t>
            </a:r>
            <a:r>
              <a:rPr kumimoji="1" lang="ja-JP" altLang="en-US" dirty="0" smtClean="0"/>
              <a:t>レベル</a:t>
            </a:r>
          </a:p>
          <a:p>
            <a:pPr lvl="8"/>
            <a:r>
              <a:rPr kumimoji="1" lang="ja-JP" altLang="en-US" dirty="0" smtClean="0"/>
              <a:t>第 </a:t>
            </a:r>
            <a:r>
              <a:rPr kumimoji="1" lang="en-US" altLang="ja-JP" dirty="0" smtClean="0"/>
              <a:t>9 </a:t>
            </a:r>
            <a:r>
              <a:rPr kumimoji="1" lang="ja-JP" altLang="en-US" dirty="0" smtClean="0"/>
              <a:t>レベル</a:t>
            </a:r>
          </a:p>
        </p:txBody>
      </p:sp>
      <p:sp>
        <p:nvSpPr>
          <p:cNvPr id="1028" name="日付プレースホルダー 3"/>
          <p:cNvSpPr>
            <a:spLocks noGrp="1"/>
          </p:cNvSpPr>
          <p:nvPr>
            <p:ph type="dt" sz="half" idx="2"/>
          </p:nvPr>
        </p:nvSpPr>
        <p:spPr>
          <a:xfrm>
            <a:off x="342900" y="9009451"/>
            <a:ext cx="1411915" cy="527404"/>
          </a:xfrm>
          <a:prstGeom prst="rect">
            <a:avLst/>
          </a:prstGeom>
        </p:spPr>
        <p:txBody>
          <a:bodyPr vert="horz" lIns="91440" tIns="45720" rIns="91440" bIns="45720" rtlCol="0" anchor="ctr"/>
          <a:lstStyle>
            <a:lvl1pPr algn="l">
              <a:defRPr sz="1200">
                <a:solidFill>
                  <a:schemeClr val="tx1"/>
                </a:solidFill>
                <a:latin typeface="+mn-lt"/>
                <a:ea typeface="+mn-ea"/>
              </a:defRPr>
            </a:lvl1pPr>
          </a:lstStyle>
          <a:p>
            <a:fld id="{3E220A51-F8EA-429A-8E6F-F02BE74E28F7}" type="datetimeFigureOut">
              <a:rPr lang="ja-JP" altLang="en-US" smtClean="0"/>
              <a:pPr/>
              <a:t>2015/3/10</a:t>
            </a:fld>
            <a:endParaRPr lang="ja-JP" altLang="en-US" dirty="0"/>
          </a:p>
        </p:txBody>
      </p:sp>
      <p:sp>
        <p:nvSpPr>
          <p:cNvPr id="1029" name="スライド番号プレースホルダー 5"/>
          <p:cNvSpPr>
            <a:spLocks noGrp="1"/>
          </p:cNvSpPr>
          <p:nvPr>
            <p:ph type="sldNum" sz="quarter" idx="4"/>
          </p:nvPr>
        </p:nvSpPr>
        <p:spPr>
          <a:xfrm>
            <a:off x="5076183" y="9009451"/>
            <a:ext cx="1438917" cy="527404"/>
          </a:xfrm>
          <a:prstGeom prst="rect">
            <a:avLst/>
          </a:prstGeom>
        </p:spPr>
        <p:txBody>
          <a:bodyPr vert="horz" lIns="91440" tIns="45720" rIns="91440" bIns="45720" rtlCol="0" anchor="ctr"/>
          <a:lstStyle>
            <a:lvl1pPr algn="r">
              <a:defRPr sz="1200">
                <a:solidFill>
                  <a:schemeClr val="tx1"/>
                </a:solidFill>
                <a:latin typeface="+mn-lt"/>
                <a:ea typeface="+mn-ea"/>
              </a:defRPr>
            </a:lvl1pPr>
          </a:lstStyle>
          <a:p>
            <a:fld id="{2C9400E4-C46D-48FA-AEA0-ED136F70A0E5}"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457200" indent="-457200" algn="l" defTabSz="914400" rtl="0" eaLnBrk="1" latinLnBrk="0" hangingPunct="1">
        <a:spcBef>
          <a:spcPct val="20000"/>
        </a:spcBef>
        <a:buFont typeface="Arial" panose="020B0604020202020204" pitchFamily="34" charset="0"/>
        <a:buChar char="•"/>
        <a:defRPr kumimoji="1" sz="3200" kern="1200">
          <a:solidFill>
            <a:schemeClr val="tx1"/>
          </a:solidFill>
          <a:latin typeface="+mn-ea"/>
          <a:ea typeface="+mn-ea"/>
          <a:cs typeface="+mn-cs"/>
        </a:defRPr>
      </a:lvl1pPr>
      <a:lvl2pPr marL="914400" indent="-45720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257300" indent="-3429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714500" indent="-342900" algn="l" defTabSz="914400" rtl="0" eaLnBrk="1" latinLnBrk="0" hangingPunct="1">
        <a:spcBef>
          <a:spcPct val="20000"/>
        </a:spcBef>
        <a:buSzPct val="100000"/>
        <a:buFont typeface="Arial" panose="020B0604020202020204" pitchFamily="34" charset="0"/>
        <a:buChar char="•"/>
        <a:defRPr kumimoji="1" sz="2000" kern="1200">
          <a:solidFill>
            <a:schemeClr val="tx1"/>
          </a:solidFill>
          <a:latin typeface="+mn-lt"/>
          <a:ea typeface="+mn-ea"/>
          <a:cs typeface="+mn-cs"/>
        </a:defRPr>
      </a:lvl4pPr>
      <a:lvl5pPr marL="2171700" marR="0" indent="-342900" algn="l" defTabSz="914400" rtl="0" eaLnBrk="1" fontAlgn="auto" latinLnBrk="0" hangingPunct="1">
        <a:lnSpc>
          <a:spcPct val="100000"/>
        </a:lnSpc>
        <a:spcBef>
          <a:spcPct val="20000"/>
        </a:spcBef>
        <a:spcAft>
          <a:spcPts val="0"/>
        </a:spcAft>
        <a:buClrTx/>
        <a:buSzPct val="100000"/>
        <a:buFont typeface="Arial" panose="020B0604020202020204" pitchFamily="34" charset="0"/>
        <a:buChar char="•"/>
        <a:tabLst/>
        <a:defRPr kumimoji="1" sz="2000" kern="1200">
          <a:solidFill>
            <a:schemeClr val="tx1"/>
          </a:solidFill>
          <a:latin typeface="+mn-lt"/>
          <a:ea typeface="+mn-ea"/>
          <a:cs typeface="+mn-cs"/>
        </a:defRPr>
      </a:lvl5pPr>
      <a:lvl6pPr marL="25717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6pPr>
      <a:lvl7pPr marL="30289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7pPr>
      <a:lvl8pPr marL="34861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8pPr>
      <a:lvl9pPr marL="39433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07" name="タイトル 1"/>
          <p:cNvSpPr>
            <a:spLocks noGrp="1"/>
          </p:cNvSpPr>
          <p:nvPr>
            <p:ph type="ctrTitle"/>
          </p:nvPr>
        </p:nvSpPr>
        <p:spPr>
          <a:xfrm>
            <a:off x="5556" y="0"/>
            <a:ext cx="6838891" cy="972302"/>
          </a:xfrm>
          <a:solidFill>
            <a:srgbClr val="FFE69A"/>
          </a:solidFill>
        </p:spPr>
        <p:txBody>
          <a:bodyPr>
            <a:normAutofit/>
          </a:bodyPr>
          <a:lstStyle/>
          <a:p>
            <a:r>
              <a:rPr kumimoji="1" lang="ja-JP" altLang="en-US" sz="2800" b="1" dirty="0">
                <a:latin typeface="HGP創英角ﾎﾟｯﾌﾟ体"/>
                <a:ea typeface="HGP創英角ﾎﾟｯﾌﾟ体"/>
              </a:rPr>
              <a:t>一時保育事業が</a:t>
            </a:r>
            <a:endParaRPr kumimoji="1" lang="ja-JP" altLang="en-US" sz="3600" b="1" dirty="0">
              <a:latin typeface="HGP創英角ﾎﾟｯﾌﾟ体"/>
              <a:ea typeface="HGP創英角ﾎﾟｯﾌﾟ体"/>
            </a:endParaRPr>
          </a:p>
          <a:p>
            <a:r>
              <a:rPr kumimoji="1" lang="ja-JP" altLang="en-US" sz="2800" b="1" dirty="0">
                <a:latin typeface="HGP創英角ﾎﾟｯﾌﾟ体"/>
                <a:ea typeface="HGP創英角ﾎﾟｯﾌﾟ体"/>
              </a:rPr>
              <a:t>無償化の対象となる場合があります</a:t>
            </a:r>
            <a:endParaRPr kumimoji="1" lang="ja-JP" altLang="en-US" sz="3600" b="1" dirty="0">
              <a:latin typeface="HGP創英角ﾎﾟｯﾌﾟ体"/>
              <a:ea typeface="HGP創英角ﾎﾟｯﾌﾟ体"/>
            </a:endParaRPr>
          </a:p>
        </p:txBody>
      </p:sp>
      <p:sp>
        <p:nvSpPr>
          <p:cNvPr id="1108" name="サブタイトル 2"/>
          <p:cNvSpPr>
            <a:spLocks noGrp="1"/>
          </p:cNvSpPr>
          <p:nvPr>
            <p:ph type="subTitle" idx="1"/>
          </p:nvPr>
        </p:nvSpPr>
        <p:spPr>
          <a:xfrm>
            <a:off x="9089" y="972302"/>
            <a:ext cx="2105535" cy="393424"/>
          </a:xfrm>
        </p:spPr>
        <p:txBody>
          <a:bodyPr>
            <a:normAutofit fontScale="70000" lnSpcReduction="20000"/>
          </a:bodyPr>
          <a:lstStyle/>
          <a:p>
            <a:r>
              <a:rPr kumimoji="1" lang="ja-JP" altLang="en-US"/>
              <a:t>【対象者】</a:t>
            </a:r>
            <a:endParaRPr kumimoji="1" lang="ja-JP" altLang="en-US"/>
          </a:p>
        </p:txBody>
      </p:sp>
      <p:graphicFrame>
        <p:nvGraphicFramePr>
          <p:cNvPr id="1109" name="四角形 13"/>
          <p:cNvGraphicFramePr>
            <a:graphicFrameLocks noGrp="1"/>
          </p:cNvGraphicFramePr>
          <p:nvPr/>
        </p:nvGraphicFramePr>
        <p:xfrm>
          <a:off x="9089" y="1287000"/>
          <a:ext cx="6801616" cy="1318600"/>
        </p:xfrm>
        <a:graphic>
          <a:graphicData uri="http://schemas.openxmlformats.org/drawingml/2006/table">
            <a:tbl>
              <a:tblPr firstRow="1" bandRow="1">
                <a:tableStyleId>{00A15C55-8517-42AA-B614-E9B94910E393}</a:tableStyleId>
              </a:tblPr>
              <a:tblGrid>
                <a:gridCol w="3175739"/>
                <a:gridCol w="3625877"/>
              </a:tblGrid>
              <a:tr h="342798">
                <a:tc>
                  <a:txBody>
                    <a:bodyPr/>
                    <a:lstStyle/>
                    <a:p>
                      <a:r>
                        <a:rPr kumimoji="1" lang="ja-JP" altLang="en-US" dirty="0"/>
                        <a:t>対象者</a:t>
                      </a:r>
                      <a:endParaRPr kumimoji="1" lang="ja-JP" altLang="en-US" dirty="0"/>
                    </a:p>
                  </a:txBody>
                  <a:tcPr/>
                </a:tc>
                <a:tc>
                  <a:txBody>
                    <a:bodyPr/>
                    <a:lstStyle/>
                    <a:p>
                      <a:r>
                        <a:rPr kumimoji="1" lang="ja-JP" altLang="en-US" dirty="0"/>
                        <a:t>対象額</a:t>
                      </a:r>
                      <a:endParaRPr kumimoji="1" lang="ja-JP" altLang="en-US" dirty="0"/>
                    </a:p>
                  </a:txBody>
                  <a:tcPr/>
                </a:tc>
              </a:tr>
              <a:tr h="370840">
                <a:tc>
                  <a:txBody>
                    <a:bodyPr/>
                    <a:lstStyle/>
                    <a:p>
                      <a:r>
                        <a:rPr kumimoji="1" lang="ja-JP" altLang="en-US" sz="1600" dirty="0"/>
                        <a:t>３歳児～５歳児</a:t>
                      </a:r>
                      <a:endParaRPr kumimoji="1" lang="ja-JP" altLang="en-US" dirty="0"/>
                    </a:p>
                  </a:txBody>
                  <a:tcPr/>
                </a:tc>
                <a:tc>
                  <a:txBody>
                    <a:bodyPr/>
                    <a:lstStyle/>
                    <a:p>
                      <a:r>
                        <a:rPr kumimoji="1" lang="ja-JP" altLang="en-US" sz="1600" dirty="0"/>
                        <a:t>月額３．７万円まで無償</a:t>
                      </a:r>
                      <a:endParaRPr kumimoji="1" lang="ja-JP" altLang="en-US" dirty="0"/>
                    </a:p>
                  </a:txBody>
                  <a:tcPr/>
                </a:tc>
              </a:tr>
              <a:tr h="370840">
                <a:tc>
                  <a:txBody>
                    <a:bodyPr/>
                    <a:lstStyle/>
                    <a:p>
                      <a:r>
                        <a:rPr kumimoji="1" lang="ja-JP" altLang="en-US" sz="1600" dirty="0"/>
                        <a:t>０歳児～２歳児</a:t>
                      </a:r>
                      <a:endParaRPr kumimoji="1" lang="ja-JP" altLang="en-US" dirty="0"/>
                    </a:p>
                    <a:p>
                      <a:r>
                        <a:rPr kumimoji="1" lang="ja-JP" altLang="en-US" sz="1600" dirty="0"/>
                        <a:t>（住民税非課税世帯）</a:t>
                      </a:r>
                      <a:endParaRPr kumimoji="1" lang="ja-JP" altLang="en-US" sz="1600" dirty="0"/>
                    </a:p>
                  </a:txBody>
                  <a:tcPr/>
                </a:tc>
                <a:tc>
                  <a:txBody>
                    <a:bodyPr/>
                    <a:lstStyle/>
                    <a:p>
                      <a:r>
                        <a:rPr kumimoji="1" lang="ja-JP" altLang="en-US" sz="1600" dirty="0"/>
                        <a:t>月額４．２万円まで無償</a:t>
                      </a:r>
                      <a:endParaRPr kumimoji="1" lang="ja-JP" altLang="en-US" dirty="0"/>
                    </a:p>
                  </a:txBody>
                  <a:tcPr/>
                </a:tc>
              </a:tr>
            </a:tbl>
          </a:graphicData>
        </a:graphic>
      </p:graphicFrame>
      <p:sp>
        <p:nvSpPr>
          <p:cNvPr id="1110" name="サブタイトル 14"/>
          <p:cNvSpPr/>
          <p:nvPr/>
        </p:nvSpPr>
        <p:spPr>
          <a:xfrm>
            <a:off x="-41854" y="2605600"/>
            <a:ext cx="6852575" cy="593992"/>
          </a:xfrm>
          <a:prstGeom prst="rect">
            <a:avLst/>
          </a:prstGeom>
        </p:spPr>
        <p:txBody>
          <a:bodyPr>
            <a:normAutofit fontScale="92500" lnSpcReduction="10000"/>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solidFill>
                <a:latin typeface="+mn-ea"/>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SzPct val="100000"/>
              <a:buFont typeface="Arial" panose="020B0604020202020204" pitchFamily="34" charset="0"/>
              <a:buNone/>
              <a:defRPr kumimoji="1" sz="2000" kern="1200">
                <a:solidFill>
                  <a:schemeClr val="tx1">
                    <a:tint val="75000"/>
                  </a:schemeClr>
                </a:solidFill>
                <a:latin typeface="+mn-lt"/>
                <a:ea typeface="+mn-ea"/>
                <a:cs typeface="+mn-cs"/>
              </a:defRPr>
            </a:lvl4pPr>
            <a:lvl5pPr marL="1828800" marR="0" indent="0" algn="ctr" defTabSz="914400" rtl="0" eaLnBrk="1" fontAlgn="auto" latinLnBrk="0" hangingPunct="1">
              <a:lnSpc>
                <a:spcPct val="100000"/>
              </a:lnSpc>
              <a:spcBef>
                <a:spcPct val="20000"/>
              </a:spcBef>
              <a:spcAft>
                <a:spcPts val="0"/>
              </a:spcAft>
              <a:buClrTx/>
              <a:buSzPct val="100000"/>
              <a:buFont typeface="Arial" panose="020B0604020202020204" pitchFamily="34" charset="0"/>
              <a:buNone/>
              <a:tabLst/>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j-ea"/>
                <a:cs typeface="+mn-cs"/>
              </a:defRPr>
            </a:lvl7pPr>
            <a:lvl8pPr marL="32004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j-ea"/>
                <a:cs typeface="+mn-cs"/>
              </a:defRPr>
            </a:lvl8pPr>
            <a:lvl9pPr marL="36576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9pPr>
          </a:lstStyle>
          <a:p>
            <a:pPr algn="l"/>
            <a:r>
              <a:rPr kumimoji="1" lang="ja-JP" altLang="en-US" sz="1760"/>
              <a:t>要件①　保育園・認定こども園等を利用していない児童が対象</a:t>
            </a:r>
            <a:endParaRPr kumimoji="1" lang="ja-JP" altLang="en-US" sz="1760"/>
          </a:p>
          <a:p>
            <a:pPr algn="l"/>
            <a:r>
              <a:rPr kumimoji="1" lang="ja-JP" altLang="en-US" sz="1760"/>
              <a:t>要件</a:t>
            </a:r>
            <a:r>
              <a:rPr kumimoji="1" lang="ja-JP" altLang="en-US" sz="1760"/>
              <a:t>②　</a:t>
            </a:r>
            <a:r>
              <a:rPr kumimoji="1" lang="ja-JP" altLang="en-US" sz="1760" u="sng"/>
              <a:t>保</a:t>
            </a:r>
            <a:r>
              <a:rPr kumimoji="1" lang="ja-JP" altLang="en-US" sz="1760" u="sng"/>
              <a:t>育の必要性の認定を受けた児童が対象</a:t>
            </a:r>
            <a:endParaRPr kumimoji="1" lang="ja-JP" altLang="en-US" sz="1760" u="sng"/>
          </a:p>
        </p:txBody>
      </p:sp>
      <p:sp>
        <p:nvSpPr>
          <p:cNvPr id="1111" name="サブタイトル 15"/>
          <p:cNvSpPr/>
          <p:nvPr/>
        </p:nvSpPr>
        <p:spPr>
          <a:xfrm>
            <a:off x="5556" y="3235031"/>
            <a:ext cx="6852725" cy="1285969"/>
          </a:xfrm>
          <a:prstGeom prst="rect">
            <a:avLst/>
          </a:prstGeom>
        </p:spPr>
        <p:txBody>
          <a:bodyPr>
            <a:normAutofit fontScale="47500" lnSpcReduction="20000"/>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solidFill>
                <a:latin typeface="+mn-ea"/>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SzPct val="100000"/>
              <a:buFont typeface="Arial" panose="020B0604020202020204" pitchFamily="34" charset="0"/>
              <a:buNone/>
              <a:defRPr kumimoji="1" sz="2000" kern="1200">
                <a:solidFill>
                  <a:schemeClr val="tx1">
                    <a:tint val="75000"/>
                  </a:schemeClr>
                </a:solidFill>
                <a:latin typeface="+mn-lt"/>
                <a:ea typeface="+mn-ea"/>
                <a:cs typeface="+mn-cs"/>
              </a:defRPr>
            </a:lvl4pPr>
            <a:lvl5pPr marL="1828800" marR="0" indent="0" algn="ctr" defTabSz="914400" rtl="0" eaLnBrk="1" fontAlgn="auto" latinLnBrk="0" hangingPunct="1">
              <a:lnSpc>
                <a:spcPct val="100000"/>
              </a:lnSpc>
              <a:spcBef>
                <a:spcPct val="20000"/>
              </a:spcBef>
              <a:spcAft>
                <a:spcPts val="0"/>
              </a:spcAft>
              <a:buClrTx/>
              <a:buSzPct val="100000"/>
              <a:buFont typeface="Arial" panose="020B0604020202020204" pitchFamily="34" charset="0"/>
              <a:buNone/>
              <a:tabLst/>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j-ea"/>
                <a:cs typeface="+mn-cs"/>
              </a:defRPr>
            </a:lvl7pPr>
            <a:lvl8pPr marL="32004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j-ea"/>
                <a:cs typeface="+mn-cs"/>
              </a:defRPr>
            </a:lvl8pPr>
            <a:lvl9pPr marL="36576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9pPr>
          </a:lstStyle>
          <a:p>
            <a:pPr algn="l"/>
            <a:r>
              <a:rPr kumimoji="1" lang="ja-JP" altLang="en-US"/>
              <a:t>※　認可外保育施設等を複数利用する場合も月額上限額の範囲内で無償化の対象となります。</a:t>
            </a:r>
            <a:endParaRPr kumimoji="1" lang="ja-JP" altLang="en-US"/>
          </a:p>
          <a:p>
            <a:pPr algn="l"/>
            <a:r>
              <a:rPr kumimoji="1" lang="ja-JP" altLang="en-US"/>
              <a:t>※</a:t>
            </a:r>
            <a:r>
              <a:rPr kumimoji="1" lang="ja-JP" altLang="en-US"/>
              <a:t>　</a:t>
            </a:r>
            <a:r>
              <a:rPr kumimoji="1" lang="ja-JP" altLang="en-US" b="1" u="sng"/>
              <a:t>保育の</a:t>
            </a:r>
            <a:r>
              <a:rPr kumimoji="1" lang="ja-JP" altLang="en-US" b="1" u="sng"/>
              <a:t>必要性</a:t>
            </a:r>
            <a:r>
              <a:rPr kumimoji="1" lang="ja-JP" altLang="en-US" b="1" u="sng"/>
              <a:t>の</a:t>
            </a:r>
            <a:r>
              <a:rPr kumimoji="1" lang="ja-JP" altLang="en-US" b="1" u="sng"/>
              <a:t>認定</a:t>
            </a:r>
            <a:r>
              <a:rPr kumimoji="1" lang="ja-JP" altLang="en-US" b="1" u="sng"/>
              <a:t>は</a:t>
            </a:r>
            <a:r>
              <a:rPr kumimoji="1" lang="ja-JP" altLang="en-US" b="1" u="sng"/>
              <a:t>事前に</a:t>
            </a:r>
            <a:r>
              <a:rPr kumimoji="1" lang="ja-JP" altLang="en-US" b="1" u="sng"/>
              <a:t>申請</a:t>
            </a:r>
            <a:r>
              <a:rPr kumimoji="1" lang="ja-JP" altLang="en-US" b="1" u="sng"/>
              <a:t>が</a:t>
            </a:r>
            <a:r>
              <a:rPr kumimoji="1" lang="ja-JP" altLang="en-US" b="1" u="sng"/>
              <a:t>必要です</a:t>
            </a:r>
            <a:r>
              <a:rPr kumimoji="1" lang="ja-JP" altLang="en-US" b="1" u="sng"/>
              <a:t>。詳しくは市保育サポート課へご相談ください。</a:t>
            </a:r>
            <a:r>
              <a:rPr kumimoji="1" lang="ja-JP" altLang="en-US"/>
              <a:t>認定</a:t>
            </a:r>
            <a:r>
              <a:rPr kumimoji="1" lang="ja-JP" altLang="en-US"/>
              <a:t>を</a:t>
            </a:r>
            <a:r>
              <a:rPr kumimoji="1" lang="ja-JP" altLang="en-US"/>
              <a:t>受けていない</a:t>
            </a:r>
            <a:r>
              <a:rPr kumimoji="1" lang="ja-JP" altLang="en-US"/>
              <a:t>児童</a:t>
            </a:r>
            <a:r>
              <a:rPr kumimoji="1" lang="ja-JP" altLang="en-US"/>
              <a:t>は</a:t>
            </a:r>
            <a:r>
              <a:rPr kumimoji="1" lang="ja-JP" altLang="en-US"/>
              <a:t>無償化の</a:t>
            </a:r>
            <a:r>
              <a:rPr kumimoji="1" lang="ja-JP" altLang="en-US"/>
              <a:t>対象外</a:t>
            </a:r>
            <a:r>
              <a:rPr kumimoji="1" lang="ja-JP" altLang="en-US"/>
              <a:t>となります</a:t>
            </a:r>
            <a:r>
              <a:rPr kumimoji="1" lang="ja-JP" altLang="en-US"/>
              <a:t>。</a:t>
            </a:r>
            <a:endParaRPr kumimoji="1" lang="ja-JP" altLang="en-US"/>
          </a:p>
          <a:p>
            <a:pPr algn="l"/>
            <a:r>
              <a:rPr kumimoji="1" lang="ja-JP" altLang="en-US"/>
              <a:t>※　保育の必要性の認定基準は認可保育所利用の基準と同様となります。</a:t>
            </a:r>
            <a:endParaRPr kumimoji="1" lang="ja-JP" altLang="en-US"/>
          </a:p>
        </p:txBody>
      </p:sp>
      <p:sp>
        <p:nvSpPr>
          <p:cNvPr id="1112" name="サブタイトル 16"/>
          <p:cNvSpPr/>
          <p:nvPr/>
        </p:nvSpPr>
        <p:spPr>
          <a:xfrm>
            <a:off x="8550" y="4521000"/>
            <a:ext cx="6802169" cy="1379538"/>
          </a:xfrm>
          <a:prstGeom prst="rect">
            <a:avLst/>
          </a:prstGeom>
          <a:ln>
            <a:solidFill>
              <a:schemeClr val="tx1"/>
            </a:solidFill>
          </a:ln>
        </p:spPr>
        <p:txBody>
          <a:bodyPr>
            <a:normAutofit fontScale="62500" lnSpcReduction="20000"/>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solidFill>
                <a:latin typeface="+mn-ea"/>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SzPct val="100000"/>
              <a:buFont typeface="Arial" panose="020B0604020202020204" pitchFamily="34" charset="0"/>
              <a:buNone/>
              <a:defRPr kumimoji="1" sz="2000" kern="1200">
                <a:solidFill>
                  <a:schemeClr val="tx1">
                    <a:tint val="75000"/>
                  </a:schemeClr>
                </a:solidFill>
                <a:latin typeface="+mn-lt"/>
                <a:ea typeface="+mn-ea"/>
                <a:cs typeface="+mn-cs"/>
              </a:defRPr>
            </a:lvl4pPr>
            <a:lvl5pPr marL="1828800" marR="0" indent="0" algn="ctr" defTabSz="914400" rtl="0" eaLnBrk="1" fontAlgn="auto" latinLnBrk="0" hangingPunct="1">
              <a:lnSpc>
                <a:spcPct val="100000"/>
              </a:lnSpc>
              <a:spcBef>
                <a:spcPct val="20000"/>
              </a:spcBef>
              <a:spcAft>
                <a:spcPts val="0"/>
              </a:spcAft>
              <a:buClrTx/>
              <a:buSzPct val="100000"/>
              <a:buFont typeface="Arial" panose="020B0604020202020204" pitchFamily="34" charset="0"/>
              <a:buNone/>
              <a:tabLst/>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j-ea"/>
                <a:cs typeface="+mn-cs"/>
              </a:defRPr>
            </a:lvl7pPr>
            <a:lvl8pPr marL="32004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j-ea"/>
                <a:cs typeface="+mn-cs"/>
              </a:defRPr>
            </a:lvl8pPr>
            <a:lvl9pPr marL="36576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9pPr>
          </a:lstStyle>
          <a:p>
            <a:pPr algn="l"/>
            <a:r>
              <a:rPr kumimoji="1" lang="ja-JP" altLang="en-US" sz="3368" u="sng"/>
              <a:t>市内公立の一時保育室ご利用の方へ</a:t>
            </a:r>
            <a:endParaRPr kumimoji="1" lang="ja-JP" altLang="en-US" sz="3368" u="sng"/>
          </a:p>
          <a:p>
            <a:pPr algn="l"/>
            <a:r>
              <a:rPr kumimoji="1" lang="ja-JP" altLang="en-US" sz="3368" u="none"/>
              <a:t>みなみ、しらこ、ほんちょう（育成）の一時保育室利用料1,200円（4ｈ利用）、2,200円（8ｈ利用）のうち200円は食事代として実費徴収となります。</a:t>
            </a:r>
            <a:endParaRPr kumimoji="1" lang="ja-JP" altLang="en-US" sz="3368" u="none"/>
          </a:p>
        </p:txBody>
      </p:sp>
      <p:graphicFrame>
        <p:nvGraphicFramePr>
          <p:cNvPr id="1113" name="四角形 18"/>
          <p:cNvGraphicFramePr>
            <a:graphicFrameLocks noGrp="1"/>
          </p:cNvGraphicFramePr>
          <p:nvPr/>
        </p:nvGraphicFramePr>
        <p:xfrm>
          <a:off x="9089" y="5889000"/>
          <a:ext cx="6801614" cy="1161120"/>
        </p:xfrm>
        <a:graphic>
          <a:graphicData uri="http://schemas.openxmlformats.org/drawingml/2006/table">
            <a:tbl>
              <a:tblPr firstRow="1" bandRow="1">
                <a:tableStyleId>{5940675A-B579-460E-94D1-54222C63F5DA}</a:tableStyleId>
              </a:tblPr>
              <a:tblGrid>
                <a:gridCol w="912421"/>
                <a:gridCol w="2125313"/>
                <a:gridCol w="1706504"/>
                <a:gridCol w="2057376"/>
              </a:tblGrid>
              <a:tr h="418347">
                <a:tc rowSpan="2">
                  <a:txBody>
                    <a:bodyPr/>
                    <a:lstStyle/>
                    <a:p>
                      <a:r>
                        <a:rPr kumimoji="1" lang="ja-JP" altLang="en-US" sz="1400" b="1" dirty="0"/>
                        <a:t>公立一時保育室</a:t>
                      </a:r>
                      <a:endParaRPr kumimoji="1" lang="ja-JP" altLang="en-US" b="1" dirty="0"/>
                    </a:p>
                    <a:p>
                      <a:r>
                        <a:rPr kumimoji="1" lang="ja-JP" altLang="en-US" b="1" dirty="0"/>
                        <a:t>（例）</a:t>
                      </a:r>
                      <a:endParaRPr kumimoji="1" lang="ja-JP" altLang="en-US" b="1" dirty="0"/>
                    </a:p>
                  </a:txBody>
                  <a:tcPr marL="91440" marR="91440" marT="45720" marB="45720" vert="horz" anchor="ctr" anchorCtr="0"/>
                </a:tc>
                <a:tc>
                  <a:txBody>
                    <a:bodyPr/>
                    <a:lstStyle/>
                    <a:p>
                      <a:r>
                        <a:rPr kumimoji="1" lang="ja-JP" altLang="en-US" sz="1600" b="1" dirty="0"/>
                        <a:t>1,000円（4ｈ利用）</a:t>
                      </a:r>
                      <a:endParaRPr kumimoji="1" lang="ja-JP" altLang="en-US" sz="1600" b="1" dirty="0"/>
                    </a:p>
                    <a:p>
                      <a:r>
                        <a:rPr kumimoji="1" lang="ja-JP" altLang="en-US" sz="1600" b="1" dirty="0"/>
                        <a:t>2,000</a:t>
                      </a:r>
                      <a:r>
                        <a:rPr kumimoji="1" lang="ja-JP" altLang="en-US" sz="1600" b="1" dirty="0"/>
                        <a:t>円</a:t>
                      </a:r>
                      <a:r>
                        <a:rPr kumimoji="1" lang="ja-JP" altLang="en-US" sz="1600" b="1" dirty="0"/>
                        <a:t>（8ｈ利用）</a:t>
                      </a:r>
                      <a:endParaRPr kumimoji="1" lang="ja-JP" altLang="en-US" b="1" dirty="0"/>
                    </a:p>
                  </a:txBody>
                  <a:tcPr marL="91440" marR="91440" marT="45720" marB="45720" vert="horz" anchor="ctr" anchorCtr="0"/>
                </a:tc>
                <a:tc>
                  <a:txBody>
                    <a:bodyPr/>
                    <a:lstStyle/>
                    <a:p>
                      <a:r>
                        <a:rPr kumimoji="1" lang="ja-JP" altLang="en-US" sz="1600" b="1" dirty="0"/>
                        <a:t>利用料分</a:t>
                      </a:r>
                      <a:endParaRPr kumimoji="1" lang="ja-JP" altLang="en-US" b="1" dirty="0"/>
                    </a:p>
                  </a:txBody>
                  <a:tcPr marL="91440" marR="91440" marT="45720" marB="45720" vert="horz" anchor="ctr" anchorCtr="0"/>
                </a:tc>
                <a:tc>
                  <a:txBody>
                    <a:bodyPr/>
                    <a:lstStyle/>
                    <a:p>
                      <a:r>
                        <a:rPr kumimoji="1" lang="ja-JP" altLang="en-US" sz="2400" b="1" dirty="0"/>
                        <a:t>無償化対象</a:t>
                      </a:r>
                      <a:endParaRPr kumimoji="1" lang="ja-JP" altLang="en-US" b="1" dirty="0"/>
                    </a:p>
                  </a:txBody>
                  <a:tcPr marL="91440" marR="91440" marT="45720" marB="45720" vert="horz" anchor="ctr" anchorCtr="0">
                    <a:solidFill>
                      <a:srgbClr val="FFA6A6"/>
                    </a:solidFill>
                  </a:tcPr>
                </a:tc>
              </a:tr>
              <a:tr h="309235">
                <a:tc vMerge="1">
                  <a:txBody>
                    <a:bodyPr/>
                    <a:lstStyle/>
                    <a:p>
                      <a:endParaRPr kumimoji="1" lang="ja-JP" altLang="en-US" dirty="0"/>
                    </a:p>
                  </a:txBody>
                  <a:tcPr/>
                </a:tc>
                <a:tc>
                  <a:txBody>
                    <a:bodyPr/>
                    <a:lstStyle/>
                    <a:p>
                      <a:r>
                        <a:rPr kumimoji="1" lang="ja-JP" altLang="en-US" sz="1600" b="1" dirty="0"/>
                        <a:t>200円</a:t>
                      </a:r>
                      <a:endParaRPr kumimoji="1" lang="ja-JP" altLang="en-US" b="1" dirty="0"/>
                    </a:p>
                  </a:txBody>
                  <a:tcPr marL="91440" marR="91440" marT="45720" marB="45720" vert="horz" anchor="ctr" anchorCtr="0"/>
                </a:tc>
                <a:tc>
                  <a:txBody>
                    <a:bodyPr/>
                    <a:lstStyle/>
                    <a:p>
                      <a:r>
                        <a:rPr kumimoji="1" lang="ja-JP" altLang="en-US" sz="1600" b="1" dirty="0"/>
                        <a:t>食事代分</a:t>
                      </a:r>
                      <a:endParaRPr kumimoji="1" lang="ja-JP" altLang="en-US" b="1" dirty="0"/>
                    </a:p>
                  </a:txBody>
                  <a:tcPr marL="91440" marR="91440" marT="45720" marB="45720" vert="horz" anchor="ctr" anchorCtr="0"/>
                </a:tc>
                <a:tc>
                  <a:txBody>
                    <a:bodyPr/>
                    <a:lstStyle/>
                    <a:p>
                      <a:r>
                        <a:rPr kumimoji="1" lang="ja-JP" altLang="en-US" sz="1600" b="1" u="dbl" dirty="0"/>
                        <a:t>無償化対象外</a:t>
                      </a:r>
                      <a:endParaRPr kumimoji="1" lang="ja-JP" altLang="en-US" sz="2400" b="1" u="dbl" dirty="0"/>
                    </a:p>
                    <a:p>
                      <a:r>
                        <a:rPr kumimoji="1" lang="ja-JP" altLang="en-US" sz="1600" b="1" u="dbl" dirty="0"/>
                        <a:t>（実費負担）</a:t>
                      </a:r>
                      <a:endParaRPr kumimoji="1" lang="ja-JP" altLang="en-US" sz="1200" b="1" u="dbl" dirty="0"/>
                    </a:p>
                  </a:txBody>
                  <a:tcPr marL="91440" marR="91440" marT="45720" marB="45720" vert="horz" anchor="ctr" anchorCtr="0"/>
                </a:tc>
              </a:tr>
            </a:tbl>
          </a:graphicData>
        </a:graphic>
      </p:graphicFrame>
      <p:sp>
        <p:nvSpPr>
          <p:cNvPr id="1114" name="タイトル 19"/>
          <p:cNvSpPr/>
          <p:nvPr/>
        </p:nvSpPr>
        <p:spPr>
          <a:xfrm>
            <a:off x="-9460" y="7333032"/>
            <a:ext cx="6838891" cy="357485"/>
          </a:xfrm>
          <a:prstGeom prst="rect">
            <a:avLst/>
          </a:prstGeom>
          <a:solidFill>
            <a:srgbClr val="FFE69A"/>
          </a:solidFill>
        </p:spPr>
        <p:txBody>
          <a:bodyPr>
            <a:normAutofit fontScale="55000" lnSpcReduction="20000"/>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kumimoji="1" lang="ja-JP" altLang="en-US" sz="3600" b="1" dirty="0">
                <a:latin typeface="HGP創英角ﾎﾟｯﾌﾟ体"/>
                <a:ea typeface="HGP創英角ﾎﾟｯﾌﾟ体"/>
              </a:rPr>
              <a:t>償還払い請求について</a:t>
            </a:r>
            <a:endParaRPr kumimoji="1" lang="ja-JP" altLang="en-US" sz="3600" b="1" dirty="0">
              <a:latin typeface="HGP創英角ﾎﾟｯﾌﾟ体"/>
              <a:ea typeface="HGP創英角ﾎﾟｯﾌﾟ体"/>
            </a:endParaRPr>
          </a:p>
        </p:txBody>
      </p:sp>
      <p:sp>
        <p:nvSpPr>
          <p:cNvPr id="1115" name="サブタイトル 20"/>
          <p:cNvSpPr/>
          <p:nvPr/>
        </p:nvSpPr>
        <p:spPr>
          <a:xfrm>
            <a:off x="-8277" y="7709951"/>
            <a:ext cx="6852575" cy="627049"/>
          </a:xfrm>
          <a:prstGeom prst="rect">
            <a:avLst/>
          </a:prstGeom>
        </p:spPr>
        <p:txBody>
          <a:bodyPr>
            <a:normAutofit fontScale="40000" lnSpcReduction="20000"/>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solidFill>
                <a:latin typeface="+mn-ea"/>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SzPct val="100000"/>
              <a:buFont typeface="Arial" panose="020B0604020202020204" pitchFamily="34" charset="0"/>
              <a:buNone/>
              <a:defRPr kumimoji="1" sz="2000" kern="1200">
                <a:solidFill>
                  <a:schemeClr val="tx1">
                    <a:tint val="75000"/>
                  </a:schemeClr>
                </a:solidFill>
                <a:latin typeface="+mn-lt"/>
                <a:ea typeface="+mn-ea"/>
                <a:cs typeface="+mn-cs"/>
              </a:defRPr>
            </a:lvl4pPr>
            <a:lvl5pPr marL="1828800" marR="0" indent="0" algn="ctr" defTabSz="914400" rtl="0" eaLnBrk="1" fontAlgn="auto" latinLnBrk="0" hangingPunct="1">
              <a:lnSpc>
                <a:spcPct val="100000"/>
              </a:lnSpc>
              <a:spcBef>
                <a:spcPct val="20000"/>
              </a:spcBef>
              <a:spcAft>
                <a:spcPts val="0"/>
              </a:spcAft>
              <a:buClrTx/>
              <a:buSzPct val="100000"/>
              <a:buFont typeface="Arial" panose="020B0604020202020204" pitchFamily="34" charset="0"/>
              <a:buNone/>
              <a:tabLst/>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j-ea"/>
                <a:cs typeface="+mn-cs"/>
              </a:defRPr>
            </a:lvl7pPr>
            <a:lvl8pPr marL="32004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j-ea"/>
                <a:cs typeface="+mn-cs"/>
              </a:defRPr>
            </a:lvl8pPr>
            <a:lvl9pPr marL="36576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9pPr>
          </a:lstStyle>
          <a:p>
            <a:pPr algn="l"/>
            <a:r>
              <a:rPr kumimoji="1" lang="ja-JP" altLang="en-US" sz="3368" u="none"/>
              <a:t>上記の対象者で要件①と②を満たす方で、一時保育を利用した場合、お支払いした利用料について、保護者の請求により上限月額の範囲内で施設等利用費の給付を受けることができます。</a:t>
            </a:r>
            <a:endParaRPr kumimoji="1" lang="ja-JP" altLang="en-US" sz="3368" u="none"/>
          </a:p>
        </p:txBody>
      </p:sp>
      <p:sp>
        <p:nvSpPr>
          <p:cNvPr id="1116" name="サブタイトル 21"/>
          <p:cNvSpPr/>
          <p:nvPr/>
        </p:nvSpPr>
        <p:spPr>
          <a:xfrm>
            <a:off x="9089" y="8188611"/>
            <a:ext cx="6852575" cy="1055318"/>
          </a:xfrm>
          <a:prstGeom prst="rect">
            <a:avLst/>
          </a:prstGeom>
        </p:spPr>
        <p:txBody>
          <a:bodyPr>
            <a:normAutofit fontScale="40000" lnSpcReduction="20000"/>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solidFill>
                <a:latin typeface="+mn-ea"/>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SzPct val="100000"/>
              <a:buFont typeface="Arial" panose="020B0604020202020204" pitchFamily="34" charset="0"/>
              <a:buNone/>
              <a:defRPr kumimoji="1" sz="2000" kern="1200">
                <a:solidFill>
                  <a:schemeClr val="tx1">
                    <a:tint val="75000"/>
                  </a:schemeClr>
                </a:solidFill>
                <a:latin typeface="+mn-lt"/>
                <a:ea typeface="+mn-ea"/>
                <a:cs typeface="+mn-cs"/>
              </a:defRPr>
            </a:lvl4pPr>
            <a:lvl5pPr marL="1828800" marR="0" indent="0" algn="ctr" defTabSz="914400" rtl="0" eaLnBrk="1" fontAlgn="auto" latinLnBrk="0" hangingPunct="1">
              <a:lnSpc>
                <a:spcPct val="100000"/>
              </a:lnSpc>
              <a:spcBef>
                <a:spcPct val="20000"/>
              </a:spcBef>
              <a:spcAft>
                <a:spcPts val="0"/>
              </a:spcAft>
              <a:buClrTx/>
              <a:buSzPct val="100000"/>
              <a:buFont typeface="Arial" panose="020B0604020202020204" pitchFamily="34" charset="0"/>
              <a:buNone/>
              <a:tabLst/>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j-ea"/>
                <a:cs typeface="+mn-cs"/>
              </a:defRPr>
            </a:lvl7pPr>
            <a:lvl8pPr marL="32004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j-ea"/>
                <a:cs typeface="+mn-cs"/>
              </a:defRPr>
            </a:lvl8pPr>
            <a:lvl9pPr marL="36576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9pPr>
          </a:lstStyle>
          <a:p>
            <a:pPr algn="l"/>
            <a:r>
              <a:rPr kumimoji="1" lang="ja-JP" altLang="en-US" sz="3368" u="none"/>
              <a:t>【請求に必要な書類】</a:t>
            </a:r>
            <a:endParaRPr kumimoji="1" lang="ja-JP" altLang="en-US" sz="3368" u="none"/>
          </a:p>
          <a:p>
            <a:pPr algn="l"/>
            <a:r>
              <a:rPr kumimoji="1" lang="ja-JP" altLang="en-US" sz="3368" u="none"/>
              <a:t>　（１）施設等利用費請求書</a:t>
            </a:r>
            <a:endParaRPr kumimoji="1" lang="ja-JP" altLang="en-US" sz="3368" u="none"/>
          </a:p>
          <a:p>
            <a:pPr algn="l"/>
            <a:r>
              <a:rPr kumimoji="1" lang="ja-JP" altLang="en-US" sz="3368" u="none"/>
              <a:t>　（２）領収証（原本）</a:t>
            </a:r>
            <a:endParaRPr kumimoji="1" lang="ja-JP" altLang="en-US" sz="3368" u="none"/>
          </a:p>
          <a:p>
            <a:pPr algn="l"/>
            <a:r>
              <a:rPr kumimoji="1" lang="ja-JP" altLang="en-US" sz="3368" u="none"/>
              <a:t>　（３）提供証明証（原本）</a:t>
            </a:r>
            <a:endParaRPr kumimoji="1" lang="ja-JP" altLang="en-US" sz="3368" u="none"/>
          </a:p>
          <a:p>
            <a:pPr algn="l"/>
            <a:r>
              <a:rPr kumimoji="1" lang="ja-JP" altLang="en-US" sz="3368" u="none"/>
              <a:t>※領収証と提供証明書は利用した園から受け取ってください（公立の一時保育室を除く）</a:t>
            </a:r>
            <a:endParaRPr kumimoji="1" lang="ja-JP" altLang="en-US" sz="3368" u="none"/>
          </a:p>
        </p:txBody>
      </p:sp>
      <p:sp>
        <p:nvSpPr>
          <p:cNvPr id="1117" name="サブタイトル 22"/>
          <p:cNvSpPr/>
          <p:nvPr/>
        </p:nvSpPr>
        <p:spPr>
          <a:xfrm>
            <a:off x="1715976" y="9241366"/>
            <a:ext cx="5113447" cy="647451"/>
          </a:xfrm>
          <a:prstGeom prst="rect">
            <a:avLst/>
          </a:prstGeom>
          <a:ln>
            <a:solidFill>
              <a:schemeClr val="tx1"/>
            </a:solidFill>
          </a:ln>
        </p:spPr>
        <p:txBody>
          <a:bodyPr>
            <a:normAutofit fontScale="40000" lnSpcReduction="20000"/>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solidFill>
                <a:latin typeface="+mn-ea"/>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SzPct val="100000"/>
              <a:buFont typeface="Arial" panose="020B0604020202020204" pitchFamily="34" charset="0"/>
              <a:buNone/>
              <a:defRPr kumimoji="1" sz="2000" kern="1200">
                <a:solidFill>
                  <a:schemeClr val="tx1">
                    <a:tint val="75000"/>
                  </a:schemeClr>
                </a:solidFill>
                <a:latin typeface="+mn-lt"/>
                <a:ea typeface="+mn-ea"/>
                <a:cs typeface="+mn-cs"/>
              </a:defRPr>
            </a:lvl4pPr>
            <a:lvl5pPr marL="1828800" marR="0" indent="0" algn="ctr" defTabSz="914400" rtl="0" eaLnBrk="1" fontAlgn="auto" latinLnBrk="0" hangingPunct="1">
              <a:lnSpc>
                <a:spcPct val="100000"/>
              </a:lnSpc>
              <a:spcBef>
                <a:spcPct val="20000"/>
              </a:spcBef>
              <a:spcAft>
                <a:spcPts val="0"/>
              </a:spcAft>
              <a:buClrTx/>
              <a:buSzPct val="100000"/>
              <a:buFont typeface="Arial" panose="020B0604020202020204" pitchFamily="34" charset="0"/>
              <a:buNone/>
              <a:tabLst/>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j-ea"/>
                <a:cs typeface="+mn-cs"/>
              </a:defRPr>
            </a:lvl7pPr>
            <a:lvl8pPr marL="32004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j-ea"/>
                <a:cs typeface="+mn-cs"/>
              </a:defRPr>
            </a:lvl8pPr>
            <a:lvl9pPr marL="36576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9pPr>
          </a:lstStyle>
          <a:p>
            <a:pPr algn="l"/>
            <a:r>
              <a:rPr kumimoji="1" lang="ja-JP" altLang="en-US" sz="3368" u="none"/>
              <a:t>〒351-0192和光市広沢1-5</a:t>
            </a:r>
            <a:endParaRPr kumimoji="1" lang="ja-JP" altLang="en-US" sz="3368" u="none"/>
          </a:p>
          <a:p>
            <a:pPr algn="l"/>
            <a:r>
              <a:rPr kumimoji="1" lang="ja-JP" altLang="en-US" sz="3368" u="none"/>
              <a:t>和光市</a:t>
            </a:r>
            <a:r>
              <a:rPr kumimoji="1" lang="ja-JP" altLang="en-US" sz="3368" u="none"/>
              <a:t>役所</a:t>
            </a:r>
            <a:r>
              <a:rPr kumimoji="1" lang="ja-JP" altLang="en-US" sz="3368" u="none"/>
              <a:t>子ども</a:t>
            </a:r>
            <a:r>
              <a:rPr kumimoji="1" lang="ja-JP" altLang="en-US" sz="3368" u="none"/>
              <a:t>あんしん部保育サポート課</a:t>
            </a:r>
            <a:r>
              <a:rPr kumimoji="1" lang="ja-JP" altLang="en-US" sz="3368" u="none"/>
              <a:t>支給認定担当</a:t>
            </a:r>
            <a:endParaRPr kumimoji="1" lang="ja-JP" altLang="en-US" sz="3368" u="none"/>
          </a:p>
          <a:p>
            <a:pPr algn="l"/>
            <a:r>
              <a:rPr kumimoji="1" lang="ja-JP" altLang="en-US" sz="3368" u="none"/>
              <a:t>電話：048-424-9130</a:t>
            </a:r>
            <a:endParaRPr kumimoji="1" lang="ja-JP" altLang="en-US" sz="3368" u="none"/>
          </a:p>
        </p:txBody>
      </p:sp>
      <p:sp>
        <p:nvSpPr>
          <p:cNvPr id="1118" name="サブタイトル 23"/>
          <p:cNvSpPr/>
          <p:nvPr/>
        </p:nvSpPr>
        <p:spPr>
          <a:xfrm>
            <a:off x="23880" y="9241366"/>
            <a:ext cx="1749120" cy="647451"/>
          </a:xfrm>
          <a:prstGeom prst="rect">
            <a:avLst/>
          </a:prstGeom>
          <a:solidFill>
            <a:srgbClr val="FFE69A"/>
          </a:solidFill>
          <a:ln>
            <a:solidFill>
              <a:schemeClr val="tx1"/>
            </a:solidFill>
          </a:ln>
        </p:spPr>
        <p:txBody>
          <a:bodyPr anchor="ctr" anchorCtr="1">
            <a:normAutofit fontScale="55000" lnSpcReduction="20000"/>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solidFill>
                <a:latin typeface="+mn-ea"/>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SzPct val="100000"/>
              <a:buFont typeface="Arial" panose="020B0604020202020204" pitchFamily="34" charset="0"/>
              <a:buNone/>
              <a:defRPr kumimoji="1" sz="2000" kern="1200">
                <a:solidFill>
                  <a:schemeClr val="tx1">
                    <a:tint val="75000"/>
                  </a:schemeClr>
                </a:solidFill>
                <a:latin typeface="+mn-lt"/>
                <a:ea typeface="+mn-ea"/>
                <a:cs typeface="+mn-cs"/>
              </a:defRPr>
            </a:lvl4pPr>
            <a:lvl5pPr marL="1828800" marR="0" indent="0" algn="ctr" defTabSz="914400" rtl="0" eaLnBrk="1" fontAlgn="auto" latinLnBrk="0" hangingPunct="1">
              <a:lnSpc>
                <a:spcPct val="100000"/>
              </a:lnSpc>
              <a:spcBef>
                <a:spcPct val="20000"/>
              </a:spcBef>
              <a:spcAft>
                <a:spcPts val="0"/>
              </a:spcAft>
              <a:buClrTx/>
              <a:buSzPct val="100000"/>
              <a:buFont typeface="Arial" panose="020B0604020202020204" pitchFamily="34" charset="0"/>
              <a:buNone/>
              <a:tabLst/>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j-ea"/>
                <a:cs typeface="+mn-cs"/>
              </a:defRPr>
            </a:lvl7pPr>
            <a:lvl8pPr marL="32004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j-ea"/>
                <a:cs typeface="+mn-cs"/>
              </a:defRPr>
            </a:lvl8pPr>
            <a:lvl9pPr marL="36576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9pPr>
          </a:lstStyle>
          <a:p>
            <a:pPr algn="l"/>
            <a:r>
              <a:rPr kumimoji="1" lang="ja-JP" altLang="en-US" sz="3368" u="none"/>
              <a:t>請求先</a:t>
            </a:r>
            <a:endParaRPr kumimoji="1" lang="ja-JP" altLang="en-US" sz="3368" u="none"/>
          </a:p>
          <a:p>
            <a:pPr algn="l"/>
            <a:r>
              <a:rPr kumimoji="1" lang="ja-JP" altLang="en-US" sz="3368" u="none"/>
              <a:t>問合せ先</a:t>
            </a:r>
            <a:endParaRPr kumimoji="1" lang="ja-JP" altLang="en-US" sz="3368" u="none"/>
          </a:p>
        </p:txBody>
      </p:sp>
    </p:spTree>
  </p:cSld>
  <p:clrMapOvr>
    <a:masterClrMapping/>
  </p:clrMapOvr>
</p:sld>
</file>

<file path=ppt/theme/theme1.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vt="http://schemas.openxmlformats.org/officeDocument/2006/docPropsVTypes" xmlns="http://schemas.openxmlformats.org/officeDocument/2006/extended-properties">
  <Application>JUST Focus</Application>
  <AppVersion>4.1.1</AppVersion>
  <PresentationFormat>ユーザー設定</PresentationFormat>
  <Slides>1</Slides>
  <Notes>0</Notes>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creator>Administrator</dc:creator>
  <cp:lastModifiedBy>Administrator</cp:lastModifiedBy>
  <dcterms:created xsi:type="dcterms:W3CDTF">2019-07-09T02:40:28Z</dcterms:created>
  <dcterms:modified xsi:type="dcterms:W3CDTF">2019-08-29T03:08:58Z</dcterms:modified>
  <cp:revision>4</cp:revision>
</cp:coreProperties>
</file>

<file path=docProps/custom.xml><?xml version="1.0" encoding="utf-8"?>
<Properties xmlns:vt="http://schemas.openxmlformats.org/officeDocument/2006/docPropsVTypes" xmlns="http://schemas.openxmlformats.org/officeDocument/2006/custom-properties"/>
</file>